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78"/>
    <p:restoredTop sz="94648"/>
  </p:normalViewPr>
  <p:slideViewPr>
    <p:cSldViewPr snapToGrid="0">
      <p:cViewPr>
        <p:scale>
          <a:sx n="101" d="100"/>
          <a:sy n="101" d="100"/>
        </p:scale>
        <p:origin x="119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FC231-5CA2-54F9-CD43-A1B90B3126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304AEA-1EF7-CEF9-F643-CC4A8AA29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6C7E4-5F4B-4E48-74E4-D817F140C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C9B39-3117-A72C-5B06-5DC12A89F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78370-8B6A-C52D-CE8A-50B90ED78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538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B2CDD-F758-419D-6375-E7F3BC892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0C6D18-EF48-1D35-3EF5-04B9FB588B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018B3-D83E-8374-EE97-C45E42EA6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31F8C-901F-E95C-B27E-795FAB524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6B044-536F-021E-419C-5C08AA0D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357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4B10AB-CD86-C0AB-4C7D-990B68D136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0B65B1-972A-A881-C722-0F389E715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CEA68-3776-2BB0-B81D-A9AE637CC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4BC0F-0CCA-A7C4-879F-1A19E24D5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864A9-5BA6-A683-3F62-DAB2AA7A4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972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AE9D1-7CC9-9267-5F97-05B18ABEC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ED212-3C90-98FB-6EE4-E52906024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5677CF-4503-0154-E0EA-230263E84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A174F-E02E-B7C8-E299-DB8867462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C0C9E-45E5-58C9-98DB-3404206FD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564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46D4B-0566-1624-CF75-BB50204FD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FE5DB-7EA1-4A96-EDF1-B269149E8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95E01-E2AF-6096-EAD2-4F224978A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9A872-019C-A93D-742B-9B0B2F02D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7FB6A-3149-CDF3-51EA-B4CE06CA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34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E0E97-E877-DA81-FDC2-2DD22F36F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8842E-5A02-649F-3CFD-7D320F27A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16A92-6E29-001F-7A4D-1EEB2DEF0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1418A-2B6D-A0AD-D9CA-D9AAEDFA3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C9A883-F6B1-F3EB-DE23-2B233405A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C4D03-DDBC-B32A-C8C8-1A23A355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74E84-A318-D54F-32C7-A84F4C3CA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FCAD8-3CAF-DAA5-D7FB-96550466C3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63117C-DEE8-6701-68B6-AA83FC4602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E4DC7E-0E35-976D-AFC9-8410639CC0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47A55-57A1-AFF0-ED6A-4BEF5EBB87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50EE17-4938-192A-9040-DD1E8A83E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99844-14BC-4AAC-43C2-6E40BA728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9D4724-D610-B08C-7113-F98145FE2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95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DF1A9-769E-8F8D-0BB3-DF2A16340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4952FA-6B6A-A08E-44D7-02CABDC16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D3EF3-C33A-BB4B-2158-DBEB751E6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5DA427-A799-A7D6-5EB4-96B84B1D6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82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199ACC-5696-34F1-0978-4D510B422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D9E64-1E6D-347D-EC33-282F9A315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17841-6312-0C48-EC38-3F5F31251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16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DC5C5-D8C5-0FBF-427F-85FCF6F04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5AB97-2722-F04C-047A-EC03F1DA4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18E55-F1E4-229E-FB3F-78FC3C9FC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6B375-8572-7E77-8531-FA2588D27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D761-2F6D-E833-2593-487779F08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05BC2E-77B6-7E6A-A993-299E2705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02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B72E1-20DC-0E51-0AB3-3C2E1901A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B5805F-2E1E-5C31-E36E-80F8580E24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1A259-1B19-56AF-AACE-A376280FA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7985E9-59DC-2FDC-EFC7-17CC4AFD4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AFEEC-26A3-7EC6-311F-29A4BBF4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A3FCD-9038-FCBC-41F2-1B362C721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12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E95C6F-A0D7-2829-5B1F-717E039D7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608B6-67D9-179F-042D-0929CECF9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F8E9-AC54-EA38-531C-F082DAE789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72594A-EED3-CC48-A085-EA8CCE9C04DB}" type="datetimeFigureOut">
              <a:rPr lang="en-US" smtClean="0"/>
              <a:t>1/23/25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BF945-CF23-0A77-1A24-1C89E19708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E1FD9-A218-6290-944B-CEFABF115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40F1BE-0A46-9641-8E95-F2231C68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21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CF1355-0E87-E978-C083-EEE8B5AD4D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170046" y="-114300"/>
            <a:ext cx="12532092" cy="7086600"/>
          </a:xfrm>
        </p:spPr>
      </p:pic>
    </p:spTree>
    <p:extLst>
      <p:ext uri="{BB962C8B-B14F-4D97-AF65-F5344CB8AC3E}">
        <p14:creationId xmlns:p14="http://schemas.microsoft.com/office/powerpoint/2010/main" val="3762838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0DC18-3DCB-FE60-EE2A-D09A12CC3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BE21006-9696-5103-8A18-AA9E471DEC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83435" y="-57150"/>
            <a:ext cx="12358871" cy="6972300"/>
          </a:xfrm>
        </p:spPr>
      </p:pic>
    </p:spTree>
    <p:extLst>
      <p:ext uri="{BB962C8B-B14F-4D97-AF65-F5344CB8AC3E}">
        <p14:creationId xmlns:p14="http://schemas.microsoft.com/office/powerpoint/2010/main" val="3158733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8FF9F-A8C2-6363-A0B0-7DA8AA1EA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ontainer ship with a blue background&#10;&#10;AI-generated content may be incorrect.">
            <a:extLst>
              <a:ext uri="{FF2B5EF4-FFF2-40B4-BE49-F238E27FC236}">
                <a16:creationId xmlns:a16="http://schemas.microsoft.com/office/drawing/2014/main" id="{7849DAA2-7CE4-D823-482B-1E6FE5C93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6044" y="-133285"/>
            <a:ext cx="12384088" cy="7124569"/>
          </a:xfrm>
        </p:spPr>
      </p:pic>
    </p:spTree>
    <p:extLst>
      <p:ext uri="{BB962C8B-B14F-4D97-AF65-F5344CB8AC3E}">
        <p14:creationId xmlns:p14="http://schemas.microsoft.com/office/powerpoint/2010/main" val="3272576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51FEF-77A8-6DF4-EEBD-CFAA23EB1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60318E8D-4F21-971C-8981-E70FE017F4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8699" y="-58561"/>
            <a:ext cx="12349397" cy="6975122"/>
          </a:xfrm>
        </p:spPr>
      </p:pic>
    </p:spTree>
    <p:extLst>
      <p:ext uri="{BB962C8B-B14F-4D97-AF65-F5344CB8AC3E}">
        <p14:creationId xmlns:p14="http://schemas.microsoft.com/office/powerpoint/2010/main" val="2889735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29678-9DC0-3262-D9BA-5097D1609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website&#10;&#10;AI-generated content may be incorrect.">
            <a:extLst>
              <a:ext uri="{FF2B5EF4-FFF2-40B4-BE49-F238E27FC236}">
                <a16:creationId xmlns:a16="http://schemas.microsoft.com/office/drawing/2014/main" id="{4AB70AB7-1FCC-B604-E684-D2EBB2181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4450" y="-31095"/>
            <a:ext cx="12280900" cy="6920189"/>
          </a:xfrm>
        </p:spPr>
      </p:pic>
    </p:spTree>
    <p:extLst>
      <p:ext uri="{BB962C8B-B14F-4D97-AF65-F5344CB8AC3E}">
        <p14:creationId xmlns:p14="http://schemas.microsoft.com/office/powerpoint/2010/main" val="64059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D1BA9-7312-B822-99BD-37C351AD1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blue screen&#10;&#10;AI-generated content may be incorrect.">
            <a:extLst>
              <a:ext uri="{FF2B5EF4-FFF2-40B4-BE49-F238E27FC236}">
                <a16:creationId xmlns:a16="http://schemas.microsoft.com/office/drawing/2014/main" id="{9017F9B5-D7CC-D7CE-1626-EC31AA362F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4300" y="-66347"/>
            <a:ext cx="12420600" cy="6990694"/>
          </a:xfrm>
        </p:spPr>
      </p:pic>
    </p:spTree>
    <p:extLst>
      <p:ext uri="{BB962C8B-B14F-4D97-AF65-F5344CB8AC3E}">
        <p14:creationId xmlns:p14="http://schemas.microsoft.com/office/powerpoint/2010/main" val="183211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D72C6-A0C5-A204-2323-0F9D56EE9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6E824E94-BDF2-44D8-3FC7-0DC7F7BF1E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7950" y="-54567"/>
            <a:ext cx="12407900" cy="6967134"/>
          </a:xfrm>
        </p:spPr>
      </p:pic>
    </p:spTree>
    <p:extLst>
      <p:ext uri="{BB962C8B-B14F-4D97-AF65-F5344CB8AC3E}">
        <p14:creationId xmlns:p14="http://schemas.microsoft.com/office/powerpoint/2010/main" val="1825978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88B6E-ECD1-9067-9423-3B523A767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blue and white screen&#10;&#10;AI-generated content may be incorrect.">
            <a:extLst>
              <a:ext uri="{FF2B5EF4-FFF2-40B4-BE49-F238E27FC236}">
                <a16:creationId xmlns:a16="http://schemas.microsoft.com/office/drawing/2014/main" id="{89349868-26F7-1C6E-8326-4C05B2DC0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88900" y="0"/>
            <a:ext cx="12369800" cy="6929378"/>
          </a:xfrm>
        </p:spPr>
      </p:pic>
    </p:spTree>
    <p:extLst>
      <p:ext uri="{BB962C8B-B14F-4D97-AF65-F5344CB8AC3E}">
        <p14:creationId xmlns:p14="http://schemas.microsoft.com/office/powerpoint/2010/main" val="966328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B9C19-2550-4D7D-8EFE-E9B70E704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19662A4F-DE8E-5AC4-1673-C5A7994B8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80827" y="-55678"/>
            <a:ext cx="12353653" cy="6969355"/>
          </a:xfrm>
        </p:spPr>
      </p:pic>
    </p:spTree>
    <p:extLst>
      <p:ext uri="{BB962C8B-B14F-4D97-AF65-F5344CB8AC3E}">
        <p14:creationId xmlns:p14="http://schemas.microsoft.com/office/powerpoint/2010/main" val="2169938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369E4A-6B8A-CD6E-4B03-A2A798E70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diagram of a company's supply chain efficiency&#10;&#10;AI-generated content may be incorrect.">
            <a:extLst>
              <a:ext uri="{FF2B5EF4-FFF2-40B4-BE49-F238E27FC236}">
                <a16:creationId xmlns:a16="http://schemas.microsoft.com/office/drawing/2014/main" id="{F836DCF6-0A59-B8CD-D5CA-A3979BD6A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83435" y="-57150"/>
            <a:ext cx="12358871" cy="6972300"/>
          </a:xfrm>
        </p:spPr>
      </p:pic>
    </p:spTree>
    <p:extLst>
      <p:ext uri="{BB962C8B-B14F-4D97-AF65-F5344CB8AC3E}">
        <p14:creationId xmlns:p14="http://schemas.microsoft.com/office/powerpoint/2010/main" val="3301342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sundaresanv2004@gmail.com</dc:creator>
  <cp:lastModifiedBy>sundaresanv2004@gmail.com</cp:lastModifiedBy>
  <cp:revision>6</cp:revision>
  <dcterms:created xsi:type="dcterms:W3CDTF">2025-01-23T07:40:43Z</dcterms:created>
  <dcterms:modified xsi:type="dcterms:W3CDTF">2025-01-23T07:48:55Z</dcterms:modified>
</cp:coreProperties>
</file>

<file path=docProps/thumbnail.jpeg>
</file>